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6" autoAdjust="0"/>
  </p:normalViewPr>
  <p:slideViewPr>
    <p:cSldViewPr>
      <p:cViewPr varScale="1">
        <p:scale>
          <a:sx n="118" d="100"/>
          <a:sy n="118" d="100"/>
        </p:scale>
        <p:origin x="-108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8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0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6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7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3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4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3066-286E-47BD-A814-C5112B139E25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D565-F5EB-4F85-B175-FAAEDC12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adiastreet.com/cgvistas/neptune_0020.htm" TargetMode="External"/><Relationship Id="rId2" Type="http://schemas.openxmlformats.org/officeDocument/2006/relationships/hyperlink" Target="https://theplanets.org/neptun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pace-kids.org/neptu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asysciencearticlesforkids.weebly.com/uploads/2/4/9/2/24920697/8747979.jpg?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349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837" y="227687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Neptune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66124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By Robert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AutoShape 6" descr="https://www.universetoday.com/wp-content/uploads/2012/03/neptune_darkspots-e14419122155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42530" cy="53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3527" y="188640"/>
            <a:ext cx="7772400" cy="1500187"/>
          </a:xfrm>
        </p:spPr>
        <p:txBody>
          <a:bodyPr anchor="t"/>
          <a:lstStyle/>
          <a:p>
            <a:r>
              <a:rPr lang="en-GB" dirty="0">
                <a:solidFill>
                  <a:schemeClr val="tx1"/>
                </a:solidFill>
              </a:rPr>
              <a:t>I chose Neptune because it has rings and it looks cool.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Neptune </a:t>
            </a:r>
            <a:r>
              <a:rPr lang="en-GB" dirty="0" smtClean="0">
                <a:solidFill>
                  <a:schemeClr val="tx1"/>
                </a:solidFill>
              </a:rPr>
              <a:t>has 5 rings, they are made from small rocks and dust.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3079"/>
            <a:ext cx="5920310" cy="225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2996952"/>
            <a:ext cx="8584505" cy="3672408"/>
          </a:xfrm>
        </p:spPr>
        <p:txBody>
          <a:bodyPr>
            <a:normAutofit/>
          </a:bodyPr>
          <a:lstStyle/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Neptune’s mass is 102,000,000,000,000,000,000,000,000 kg</a:t>
            </a:r>
          </a:p>
          <a:p>
            <a:pPr algn="l"/>
            <a:endParaRPr lang="en-GB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You could fit 57 Earths inside Neptune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Neptune is the third heaviest planet in the solar system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AutoShape 6" descr="https://www.universetoday.com/wp-content/uploads/2012/03/neptune_darkspots-e14419122155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0641" y="116632"/>
            <a:ext cx="858450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400" b="1" dirty="0" smtClean="0">
                <a:solidFill>
                  <a:schemeClr val="tx1"/>
                </a:solidFill>
              </a:rPr>
              <a:t>Size</a:t>
            </a:r>
            <a:endParaRPr lang="en-GB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908719"/>
            <a:ext cx="2649444" cy="5263567"/>
          </a:xfrm>
        </p:spPr>
        <p:txBody>
          <a:bodyPr anchor="t"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Neptune is the stormiest planet.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There </a:t>
            </a:r>
            <a:r>
              <a:rPr lang="en-GB" dirty="0" smtClean="0">
                <a:solidFill>
                  <a:schemeClr val="tx1"/>
                </a:solidFill>
              </a:rPr>
              <a:t>was a </a:t>
            </a:r>
            <a:r>
              <a:rPr lang="en-GB" dirty="0" smtClean="0">
                <a:solidFill>
                  <a:schemeClr val="tx1"/>
                </a:solidFill>
              </a:rPr>
              <a:t>huge storm on Neptune called the “Great Dark Spot</a:t>
            </a:r>
            <a:r>
              <a:rPr lang="en-GB" dirty="0" smtClean="0">
                <a:solidFill>
                  <a:schemeClr val="tx1"/>
                </a:solidFill>
              </a:rPr>
              <a:t>” that lasted for 5 years.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Neptune is very </a:t>
            </a:r>
            <a:r>
              <a:rPr lang="en-GB" dirty="0" err="1" smtClean="0">
                <a:solidFill>
                  <a:schemeClr val="tx1"/>
                </a:solidFill>
              </a:rPr>
              <a:t>very</a:t>
            </a:r>
            <a:r>
              <a:rPr lang="en-GB" dirty="0" smtClean="0">
                <a:solidFill>
                  <a:schemeClr val="tx1"/>
                </a:solidFill>
              </a:rPr>
              <a:t> cold, it is -214</a:t>
            </a:r>
            <a:r>
              <a:rPr lang="en-GB" dirty="0" smtClean="0">
                <a:solidFill>
                  <a:schemeClr val="tx1"/>
                </a:solidFill>
              </a:rPr>
              <a:t>°C.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voyager.jpl.nasa.gov/image/images/neptune/neptunex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65615"/>
            <a:ext cx="5414274" cy="541427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2555776" y="3188120"/>
            <a:ext cx="169848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0641" y="116632"/>
            <a:ext cx="858450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400" b="1" dirty="0" smtClean="0">
                <a:solidFill>
                  <a:schemeClr val="tx1"/>
                </a:solidFill>
              </a:rPr>
              <a:t>Weather</a:t>
            </a:r>
            <a:endParaRPr lang="en-GB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546623"/>
          </a:xfrm>
        </p:spPr>
        <p:txBody>
          <a:bodyPr anchor="t"/>
          <a:lstStyle/>
          <a:p>
            <a:r>
              <a:rPr lang="en-GB" dirty="0" smtClean="0">
                <a:solidFill>
                  <a:schemeClr val="tx1"/>
                </a:solidFill>
              </a:rPr>
              <a:t>Neptune 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8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planet from the Sun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Has 14 Moons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Named after the Roman God of the 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Mostly made of gas, with a solid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6696744" cy="267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0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3527" y="188640"/>
            <a:ext cx="7772400" cy="1500187"/>
          </a:xfrm>
        </p:spPr>
        <p:txBody>
          <a:bodyPr anchor="t">
            <a:normAutofit fontScale="70000" lnSpcReduction="20000"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Neptune was first discovered in 1846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It takes nearly 165 years for Neptune to orbit the Sun – the longest orbit of all the </a:t>
            </a:r>
            <a:r>
              <a:rPr lang="en-GB" dirty="0" smtClean="0">
                <a:solidFill>
                  <a:srgbClr val="FF0000"/>
                </a:solidFill>
              </a:rPr>
              <a:t>planets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Neptune is 30 times further from the Sun than the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339639"/>
            <a:ext cx="7848872" cy="5832648"/>
          </a:xfrm>
        </p:spPr>
        <p:txBody>
          <a:bodyPr anchor="t"/>
          <a:lstStyle/>
          <a:p>
            <a:r>
              <a:rPr lang="en-GB" b="1" dirty="0" smtClean="0">
                <a:solidFill>
                  <a:schemeClr val="tx1"/>
                </a:solidFill>
              </a:rPr>
              <a:t>Sources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hlinkClick r:id="rId2"/>
              </a:rPr>
              <a:t>https://theplanets.org/neptune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/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  <a:hlinkClick r:id="rId3"/>
            </a:endParaRPr>
          </a:p>
          <a:p>
            <a:r>
              <a:rPr lang="en-GB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GB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dirty="0" smtClean="0">
                <a:solidFill>
                  <a:schemeClr val="tx1"/>
                </a:solidFill>
                <a:hlinkClick r:id="rId3"/>
              </a:rPr>
              <a:t>www.arcadiastreet.com/cgvistas/neptune_0020.htm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  <a:hlinkClick r:id="rId4"/>
            </a:endParaRPr>
          </a:p>
          <a:p>
            <a:r>
              <a:rPr lang="en-GB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GB" dirty="0">
                <a:solidFill>
                  <a:schemeClr val="tx1"/>
                </a:solidFill>
                <a:hlinkClick r:id="rId4"/>
              </a:rPr>
              <a:t>://space-kids.org/neptune</a:t>
            </a:r>
            <a:r>
              <a:rPr lang="en-GB" dirty="0" smtClean="0">
                <a:solidFill>
                  <a:schemeClr val="tx1"/>
                </a:solidFill>
                <a:hlinkClick r:id="rId4"/>
              </a:rPr>
              <a:t>/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voyager.jpl.nasa.gov/image/images/neptune/neptunex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9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167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Neptune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Neptune</dc:title>
  <dc:creator>Mark Mein</dc:creator>
  <cp:lastModifiedBy>Mark Mein</cp:lastModifiedBy>
  <cp:revision>17</cp:revision>
  <dcterms:created xsi:type="dcterms:W3CDTF">2017-06-18T08:57:09Z</dcterms:created>
  <dcterms:modified xsi:type="dcterms:W3CDTF">2017-06-19T06:11:06Z</dcterms:modified>
</cp:coreProperties>
</file>