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63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10545-563E-4B49-8720-766AA8A596FC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9574F-C0AB-42B3-91B9-9EF7D86D70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463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9574F-C0AB-42B3-91B9-9EF7D86D707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2049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5525-984F-4457-A4BA-43B36AA5EE2B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D68C-8786-47A1-93CB-0931A710D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348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5525-984F-4457-A4BA-43B36AA5EE2B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D68C-8786-47A1-93CB-0931A710D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800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5525-984F-4457-A4BA-43B36AA5EE2B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D68C-8786-47A1-93CB-0931A710D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924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5525-984F-4457-A4BA-43B36AA5EE2B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D68C-8786-47A1-93CB-0931A710D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081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5525-984F-4457-A4BA-43B36AA5EE2B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D68C-8786-47A1-93CB-0931A710D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071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5525-984F-4457-A4BA-43B36AA5EE2B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D68C-8786-47A1-93CB-0931A710D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066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5525-984F-4457-A4BA-43B36AA5EE2B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D68C-8786-47A1-93CB-0931A710D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23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5525-984F-4457-A4BA-43B36AA5EE2B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D68C-8786-47A1-93CB-0931A710D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049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5525-984F-4457-A4BA-43B36AA5EE2B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D68C-8786-47A1-93CB-0931A710D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093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5525-984F-4457-A4BA-43B36AA5EE2B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D68C-8786-47A1-93CB-0931A710D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623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D5525-984F-4457-A4BA-43B36AA5EE2B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8D68C-8786-47A1-93CB-0931A710D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81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AD5525-984F-4457-A4BA-43B36AA5EE2B}" type="datetimeFigureOut">
              <a:rPr lang="en-GB" smtClean="0"/>
              <a:t>14/06/2017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8D68C-8786-47A1-93CB-0931A710D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313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5.xml"/><Relationship Id="rId5" Type="http://schemas.openxmlformats.org/officeDocument/2006/relationships/audio" Target="../media/audio2.wav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3.wav"/><Relationship Id="rId4" Type="http://schemas.openxmlformats.org/officeDocument/2006/relationships/hyperlink" Target="http://www.esa.int/esaKIDSen/SEM6JMMZCIE_OurUniverse_0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rmAutofit/>
          </a:bodyPr>
          <a:lstStyle/>
          <a:p>
            <a:r>
              <a:rPr lang="en-GB" sz="7200" b="1" u="sng" dirty="0">
                <a:solidFill>
                  <a:schemeClr val="accent6">
                    <a:lumMod val="75000"/>
                  </a:schemeClr>
                </a:solidFill>
              </a:rPr>
              <a:t>J</a:t>
            </a:r>
            <a:r>
              <a:rPr lang="en-GB" sz="7200" b="1" u="sng" dirty="0" smtClean="0">
                <a:solidFill>
                  <a:schemeClr val="accent6">
                    <a:lumMod val="75000"/>
                  </a:schemeClr>
                </a:solidFill>
              </a:rPr>
              <a:t>upiter</a:t>
            </a:r>
            <a:endParaRPr lang="en-GB" sz="72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403648" y="1844824"/>
            <a:ext cx="6264696" cy="4608512"/>
          </a:xfrm>
        </p:spPr>
        <p:txBody>
          <a:bodyPr>
            <a:normAutofit/>
          </a:bodyPr>
          <a:lstStyle/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I chose Jupiter for my project because, it’s the largest planet in the solar-system and it is the fastest spinning to.</a:t>
            </a:r>
          </a:p>
          <a:p>
            <a:pPr algn="l"/>
            <a:endParaRPr lang="en-GB" sz="3600" dirty="0" smtClean="0">
              <a:solidFill>
                <a:schemeClr val="tx1"/>
              </a:solidFill>
            </a:endParaRPr>
          </a:p>
          <a:p>
            <a:pPr algn="l"/>
            <a:r>
              <a:rPr lang="en-GB" sz="2800" u="sng" dirty="0" smtClean="0">
                <a:solidFill>
                  <a:schemeClr val="tx1"/>
                </a:solidFill>
              </a:rPr>
              <a:t>Size</a:t>
            </a:r>
            <a:r>
              <a:rPr lang="en-GB" sz="2000" u="sng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Jupiter is 69,911km big and it weighs more than twice as much as all the other planets.</a:t>
            </a:r>
          </a:p>
          <a:p>
            <a:pPr algn="l"/>
            <a:endParaRPr lang="en-GB" sz="2000" dirty="0">
              <a:solidFill>
                <a:schemeClr val="tx1"/>
              </a:solidFill>
            </a:endParaRPr>
          </a:p>
          <a:p>
            <a:pPr algn="l"/>
            <a:r>
              <a:rPr lang="en-GB" sz="2800" u="sng" dirty="0" smtClean="0">
                <a:solidFill>
                  <a:schemeClr val="tx1"/>
                </a:solidFill>
              </a:rPr>
              <a:t>Temperature</a:t>
            </a:r>
            <a:endParaRPr lang="en-GB" sz="2800" dirty="0" smtClean="0">
              <a:solidFill>
                <a:schemeClr val="tx1"/>
              </a:solidFill>
            </a:endParaRPr>
          </a:p>
          <a:p>
            <a:pPr algn="l"/>
            <a:r>
              <a:rPr lang="en-GB" sz="2000" dirty="0" smtClean="0">
                <a:solidFill>
                  <a:schemeClr val="tx1"/>
                </a:solidFill>
              </a:rPr>
              <a:t>Jupiter is five times as far from the Sun as the Earth, so its surface temperature is low, around –145°C.</a:t>
            </a:r>
          </a:p>
          <a:p>
            <a:pPr algn="l"/>
            <a:endParaRPr lang="en-GB" sz="2000" u="sng" dirty="0">
              <a:solidFill>
                <a:schemeClr val="tx1"/>
              </a:solidFill>
            </a:endParaRPr>
          </a:p>
          <a:p>
            <a:pPr algn="l"/>
            <a:endParaRPr lang="en-GB" sz="20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888086"/>
      </p:ext>
    </p:extLst>
  </p:cSld>
  <p:clrMapOvr>
    <a:masterClrMapping/>
  </p:clrMapOvr>
  <p:transition>
    <p:cover/>
    <p:sndAc>
      <p:stSnd>
        <p:snd r:embed="rId2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600" dirty="0" smtClean="0">
                <a:solidFill>
                  <a:schemeClr val="accent6">
                    <a:lumMod val="75000"/>
                  </a:schemeClr>
                </a:solidFill>
              </a:rPr>
              <a:t>Pictures of Jupiter</a:t>
            </a:r>
            <a:endParaRPr lang="en-GB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457200" y="1772816"/>
            <a:ext cx="4040188" cy="72008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This is </a:t>
            </a:r>
            <a:r>
              <a:rPr lang="en-GB" sz="2000" dirty="0" err="1" smtClean="0"/>
              <a:t>jupiter</a:t>
            </a:r>
            <a:r>
              <a:rPr lang="en-GB" sz="2000" dirty="0" smtClean="0"/>
              <a:t>,</a:t>
            </a:r>
            <a:endParaRPr lang="en-GB" sz="2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635448"/>
            <a:ext cx="4040188" cy="3030141"/>
          </a:xfrm>
        </p:spPr>
      </p:pic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This picture shows the size of </a:t>
            </a:r>
            <a:r>
              <a:rPr lang="en-GB" dirty="0" err="1" smtClean="0"/>
              <a:t>jupiter</a:t>
            </a:r>
            <a:r>
              <a:rPr lang="en-GB" dirty="0" smtClean="0"/>
              <a:t> compared to all the other planets.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4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2636912"/>
            <a:ext cx="4035829" cy="2140527"/>
          </a:xfrm>
        </p:spPr>
      </p:pic>
    </p:spTree>
    <p:extLst>
      <p:ext uri="{BB962C8B-B14F-4D97-AF65-F5344CB8AC3E}">
        <p14:creationId xmlns:p14="http://schemas.microsoft.com/office/powerpoint/2010/main" val="1936136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  <p:sndAc>
          <p:stSnd>
            <p:snd r:embed="rId2" name="bomb.wav"/>
          </p:stSnd>
        </p:sndAc>
      </p:transition>
    </mc:Choice>
    <mc:Fallback xmlns="">
      <p:transition spd="slow">
        <p:fade/>
        <p:sndAc>
          <p:stSnd>
            <p:snd r:embed="rId5" name="bomb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8800" b="1" dirty="0" smtClean="0">
                <a:solidFill>
                  <a:schemeClr val="accent6">
                    <a:lumMod val="75000"/>
                  </a:schemeClr>
                </a:solidFill>
              </a:rPr>
              <a:t>The End</a:t>
            </a:r>
            <a:endParaRPr lang="en-GB" sz="8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found all my information on a website called ESA- space for kids </a:t>
            </a:r>
            <a:r>
              <a:rPr lang="en-GB" sz="1050" dirty="0" smtClean="0"/>
              <a:t>(</a:t>
            </a:r>
            <a:r>
              <a:rPr lang="en-GB" sz="1050" dirty="0" smtClean="0">
                <a:hlinkClick r:id="rId4"/>
              </a:rPr>
              <a:t>http://www.esa.int/esaKIDSen/SEM6JMMZCIE_OurUniverse_0.html</a:t>
            </a:r>
            <a:r>
              <a:rPr lang="en-GB" sz="1050" dirty="0" smtClean="0"/>
              <a:t>) </a:t>
            </a:r>
          </a:p>
          <a:p>
            <a:r>
              <a:rPr lang="en-GB" dirty="0" smtClean="0"/>
              <a:t>I got my pictures from Google images.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Thanks for watching!!!!!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chemeClr val="accent6">
                    <a:lumMod val="75000"/>
                  </a:schemeClr>
                </a:solidFill>
              </a:rPr>
              <a:t>By Tyler Adams </a:t>
            </a:r>
          </a:p>
        </p:txBody>
      </p:sp>
    </p:spTree>
    <p:extLst>
      <p:ext uri="{BB962C8B-B14F-4D97-AF65-F5344CB8AC3E}">
        <p14:creationId xmlns:p14="http://schemas.microsoft.com/office/powerpoint/2010/main" val="927894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  <p:sndAc>
          <p:stSnd>
            <p:snd r:embed="rId3" name="drumroll.wav"/>
          </p:stSnd>
        </p:sndAc>
      </p:transition>
    </mc:Choice>
    <mc:Fallback xmlns="">
      <p:transition spd="slow">
        <p:blinds dir="vert"/>
        <p:sndAc>
          <p:stSnd>
            <p:snd r:embed="rId5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1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2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3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4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5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9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0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1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2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8" presetClass="emph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125</Words>
  <Application>Microsoft Office PowerPoint</Application>
  <PresentationFormat>On-screen Show (4:3)</PresentationFormat>
  <Paragraphs>18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Jupiter</vt:lpstr>
      <vt:lpstr>Pictures of Jupiter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jupiter</dc:title>
  <dc:creator>tyler adams</dc:creator>
  <cp:lastModifiedBy>Mr Kaljee</cp:lastModifiedBy>
  <cp:revision>13</cp:revision>
  <dcterms:created xsi:type="dcterms:W3CDTF">2017-06-11T15:51:50Z</dcterms:created>
  <dcterms:modified xsi:type="dcterms:W3CDTF">2017-06-14T09:26:58Z</dcterms:modified>
</cp:coreProperties>
</file>